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27588" y="4561576"/>
            <a:ext cx="2551430" cy="0"/>
          </a:xfrm>
          <a:custGeom>
            <a:avLst/>
            <a:gdLst/>
            <a:ahLst/>
            <a:cxnLst/>
            <a:rect l="l" t="t" r="r" b="b"/>
            <a:pathLst>
              <a:path w="2551429" h="0">
                <a:moveTo>
                  <a:pt x="0" y="0"/>
                </a:moveTo>
                <a:lnTo>
                  <a:pt x="2551120" y="0"/>
                </a:lnTo>
              </a:path>
            </a:pathLst>
          </a:custGeom>
          <a:ln w="6343">
            <a:solidFill>
              <a:srgbClr val="2A292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74678" y="355600"/>
          <a:ext cx="6642100" cy="9347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085"/>
                <a:gridCol w="2774950"/>
                <a:gridCol w="444500"/>
                <a:gridCol w="2869565"/>
              </a:tblGrid>
              <a:tr h="356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-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Срочно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 spc="-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важно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R w="6350">
                      <a:solidFill>
                        <a:srgbClr val="2A292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858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Не </a:t>
                      </a:r>
                      <a:r>
                        <a:rPr dirty="0" sz="1400" spc="-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срочно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 spc="-1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важно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</a:tr>
              <a:tr h="320040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041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3.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3.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413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4.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4.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5.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5.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6.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6.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81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7.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7.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87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8.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8.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9.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9.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53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10.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44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A2929"/>
                      </a:solidFill>
                      <a:prstDash val="solid"/>
                    </a:lnL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646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-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Срочно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1400" spc="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не</a:t>
                      </a:r>
                      <a:r>
                        <a:rPr dirty="0" sz="1400" spc="-1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важно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A2929"/>
                      </a:solidFill>
                      <a:prstDash val="solid"/>
                    </a:lnL>
                    <a:lnT w="6350">
                      <a:solidFill>
                        <a:srgbClr val="2A292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568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400" spc="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Не </a:t>
                      </a:r>
                      <a:r>
                        <a:rPr dirty="0" sz="1400" spc="-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срочно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1400" spc="5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не</a:t>
                      </a:r>
                      <a:r>
                        <a:rPr dirty="0" sz="1400" spc="-2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важно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3.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3.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413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4.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4.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5.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5.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6.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6.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81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7.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7.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87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8.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8.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9.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200" spc="1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9.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53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305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2A2929"/>
                          </a:solidFill>
                          <a:latin typeface="Arial"/>
                          <a:cs typeface="Arial"/>
                        </a:rPr>
                        <a:t>10.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  <a:lnB w="6350">
                      <a:solidFill>
                        <a:srgbClr val="2A2929"/>
                      </a:solidFill>
                      <a:prstDash val="solid"/>
                    </a:lnB>
                  </a:tcPr>
                </a:tc>
              </a:tr>
              <a:tr h="620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A2929"/>
                      </a:solidFill>
                      <a:prstDash val="solid"/>
                    </a:lnR>
                    <a:lnT w="6350">
                      <a:solidFill>
                        <a:srgbClr val="2A292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A292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3355">
                        <a:lnSpc>
                          <a:spcPct val="100000"/>
                        </a:lnSpc>
                      </a:pPr>
                      <a:r>
                        <a:rPr dirty="0" sz="1250" spc="-5">
                          <a:solidFill>
                            <a:srgbClr val="1B1B17"/>
                          </a:solidFill>
                          <a:latin typeface="Arial"/>
                          <a:cs typeface="Arial"/>
                        </a:rPr>
                        <a:t>https://goal-life.com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2A2929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2019-11-05T08:36:45Z</dcterms:created>
  <dcterms:modified xsi:type="dcterms:W3CDTF">2019-11-05T08:36:45Z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Mozilla/5.0 (Macintosh; Intel Mac OS X 10_14_3) AppleWebKit/537.36 (KHTML, like Gecko) Chrome/78.0.3904.70 Safari/537.36</vt:lpwstr>
  </property>
  <property fmtid="{D5CDD505-2E9C-101B-9397-08002B2CF9AE}" pid="4" name="LastSaved">
    <vt:filetime>2019-11-05T00:00:00Z</vt:filetime>
  </property>
</Properties>
</file>